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59" d="100"/>
          <a:sy n="59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A3189-8C43-439E-A258-436B4AA63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B31D45-1074-4160-B6A2-F9583074F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376D93-ADF7-4C7C-806B-1D5FF67B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2FFF8-0DAC-4AC2-AABF-725DFC0F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20F009-2E4A-43F8-B75D-630159C8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46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0A9E2-8A84-4B78-A42D-CA371866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E9C344-E8F8-4EDF-9C21-853F9EF14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09D294-341E-4F9A-A4D2-EDD807279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E86904-E624-4953-A983-95A9ADCC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BE91D7-885B-4146-9FFF-69B5D551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03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92E790-BC01-412C-90AE-5198725AD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6BAFC9-65F8-4CA7-A5C1-8057FC96B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3ACC17-38D9-4306-A65D-C04F5D26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54B11B-21EA-4258-9ADF-13F60187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337C32-D086-4FEB-A40E-53C5C9B1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8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BEA45-E065-44E8-A839-B6A53C1C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EBE900-7020-4D07-90C8-14855B489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D70FC5-3805-4EB8-BE82-72E2F6F6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3EED7A-79B4-4FD1-8177-2A3724F1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52256A-4A27-46FF-A310-91A8FF5C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46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8D361A-18A9-4CFF-9519-407ACB5D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AF5CCE-EF91-4D28-8B45-D81A117A7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D541DE-3262-4FF6-ACE8-A1B10927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D62CAF-6A73-4A76-AD65-B508FF98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9A647-26C6-4983-8DCA-098B107C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95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09A28-35DA-4470-B43B-BC769716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0DD6FF-1EFA-4D55-B9F1-8191E10C7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4E04D57-5D5A-4D59-8752-425BBE48F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1A3FE8-6091-4AB9-A7F6-144B0B3C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4A8BB9-6525-49A5-A68F-D32EDF98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C535DB-9B53-421F-9848-7B67A96D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24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C7CA80-1C8F-40D8-B85E-CD95D963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4AB396-AE8F-40D0-A336-1E3ED34BC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90004D-92AB-46CF-AE03-70E29D8CC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8AAAC48-E3D4-4954-B3D7-198580210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D22B3B-ED8D-4D4C-90D0-1F1AE2E3E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8D8A132-ED7B-4866-A1CE-A7E909B5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CA30877-A91F-4846-B4C0-2801FD47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347815-5D6A-40DF-858C-C2281878D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3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532077-BC19-4AFE-8F97-35E364A2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1481186-7AA6-466C-8E64-996129F9A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F943E4-CEDF-47AE-9BEA-E0423440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B0BF96-BDB8-4EF0-82BF-4895D32F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80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B32C59E-5F75-4B94-A850-93D5C5EE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C7408F-C330-4A08-A6E7-BEDFBC77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9F23448-B6B5-4289-8384-F3443EEE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69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739AA-EF24-4671-BB59-3D2FFCDA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CB7D0E-CAD3-4DC6-9D3A-5BFC24F7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B5F605-1D47-446A-A431-7052DBF29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44BA18-A9BF-4199-B0FC-0E1BE2AA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C86EAE-A4B3-4593-9CC5-A10358596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578567-A14F-414B-863C-228A3EF5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15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EC72B-CE29-46B6-8AA7-868E8E493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E4AB97E-489E-4BA8-9F17-309B65F761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744EBC-464D-431F-A8C3-44F1C57B3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3A8A2C-5D73-46C6-8E35-FB6045FE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623445-7F7D-48A0-B052-D1BA3AA0F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9B22EC-70E4-48C7-A0E0-D39721FB1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38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0FB2B95-AA23-46E6-8189-0CE7CEC5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40B6A0-CA77-4A28-B0BF-2A99606F1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3A7E03-6D8E-4D80-9118-3753A8BA8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815BA-5173-4987-8D62-A38FF4631237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3FF92-E79B-492F-BFA9-B5843896E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3CDA18-EADF-4472-99CD-9718CD531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5F77C-36D2-4ACE-8150-8FC50DE86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51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44C8040-8034-456F-A849-6BABE9F9E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de-DE" b="1" dirty="0"/>
              <a:t>Kaffee-Zubereitung mit HORECA GCM 1006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3F2014D-F94C-4F07-AE30-9CC7869ED0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1. Wasser kalt bis max. (6 l)</a:t>
            </a:r>
          </a:p>
          <a:p>
            <a:r>
              <a:rPr lang="de-DE" dirty="0"/>
              <a:t>2. Filter Kaffee Crema (250 g)</a:t>
            </a:r>
          </a:p>
          <a:p>
            <a:r>
              <a:rPr lang="de-DE" dirty="0"/>
              <a:t>3. Einschalten</a:t>
            </a:r>
          </a:p>
          <a:p>
            <a:r>
              <a:rPr lang="de-DE" dirty="0"/>
              <a:t>4. ca. 30 min warten</a:t>
            </a:r>
          </a:p>
          <a:p>
            <a:r>
              <a:rPr lang="de-DE" dirty="0"/>
              <a:t>5. Grüne Lampe </a:t>
            </a:r>
            <a:r>
              <a:rPr lang="de-DE" dirty="0">
                <a:sym typeface="Wingdings" panose="05000000000000000000" pitchFamily="2" charset="2"/>
              </a:rPr>
              <a:t> FERTIG !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de-DE" sz="1800" i="1" dirty="0">
                <a:sym typeface="Wingdings" panose="05000000000000000000" pitchFamily="2" charset="2"/>
              </a:rPr>
              <a:t>Immer warten bis Brühvorgang komplett ab- geschlossen, ansonsten am Anfang starker Kaffee und später nur Plörre. Zapfhahn liegt 1 cm über dem Boden, d.h. ….es kann kein Satz im Kaffee sein. Bedeutet aber auch….sauber ausspülen vor jedem neuen Brühvorgang. Am Besten den Kaffee gleich in Servierkannen umfüllen.</a:t>
            </a:r>
          </a:p>
          <a:p>
            <a:pPr marL="0" indent="0" algn="just">
              <a:buNone/>
            </a:pPr>
            <a:r>
              <a:rPr lang="de-DE" sz="1800" i="1" dirty="0">
                <a:sym typeface="Wingdings" panose="05000000000000000000" pitchFamily="2" charset="2"/>
              </a:rPr>
              <a:t>Kaffee nicht zu lange im Behälter lassen ....Geschmack !!</a:t>
            </a:r>
            <a:endParaRPr lang="de-DE" sz="1800" i="1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B71140-773E-429A-828B-E82515EBB7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           Umrechnungstabelle</a:t>
            </a:r>
          </a:p>
          <a:p>
            <a:pPr marL="0" indent="0">
              <a:buNone/>
            </a:pPr>
            <a:r>
              <a:rPr lang="de-DE" sz="1800" dirty="0"/>
              <a:t>      1 Tasse = 0,15 l                   1 Cup    = 0,25 l</a:t>
            </a:r>
          </a:p>
          <a:p>
            <a:pPr marL="0" indent="0">
              <a:buNone/>
            </a:pPr>
            <a:r>
              <a:rPr lang="de-DE" sz="1800" dirty="0"/>
              <a:t>      1 Tasse braucht 6 g entspricht 1 gehäufter Teelöffel</a:t>
            </a:r>
          </a:p>
          <a:p>
            <a:pPr marL="0" indent="0">
              <a:buNone/>
            </a:pPr>
            <a:r>
              <a:rPr lang="de-DE" sz="1800" dirty="0"/>
              <a:t>      </a:t>
            </a:r>
            <a:r>
              <a:rPr lang="de-DE" sz="1800" b="1" i="1" dirty="0"/>
              <a:t>40 Tassen =  6 l     brauchen    +/- 250g Kaffeepulver</a:t>
            </a:r>
          </a:p>
          <a:p>
            <a:pPr marL="0" indent="0">
              <a:buNone/>
            </a:pPr>
            <a:r>
              <a:rPr lang="de-DE" sz="1800" dirty="0"/>
              <a:t>      250g Kaffeepulver = 1 Päckchen ca. 4 x 8 x 15 cm</a:t>
            </a:r>
          </a:p>
          <a:p>
            <a:pPr marL="0" indent="0">
              <a:buNone/>
            </a:pPr>
            <a:r>
              <a:rPr lang="de-DE" sz="1800" dirty="0"/>
              <a:t>      250g Kaffeepulver =  ca. 4 – 5 Tassen Pulver ca. 2,50 €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04DA9CD-228F-4B8B-A678-F1197FB22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541" y="4234070"/>
            <a:ext cx="2097894" cy="262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046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Kaffee-Zubereitung mit HORECA GCM 1006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Kaffee-Zubereitung mit HORECA GCM 1006</dc:title>
  <dc:creator>HANS WAMSLER</dc:creator>
  <cp:lastModifiedBy>HANS WAMSLER</cp:lastModifiedBy>
  <cp:revision>8</cp:revision>
  <cp:lastPrinted>2018-03-19T11:39:08Z</cp:lastPrinted>
  <dcterms:created xsi:type="dcterms:W3CDTF">2018-03-19T10:45:00Z</dcterms:created>
  <dcterms:modified xsi:type="dcterms:W3CDTF">2023-02-06T20:26:56Z</dcterms:modified>
</cp:coreProperties>
</file>